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3"/>
  </p:notesMasterIdLst>
  <p:sldIdLst>
    <p:sldId id="354" r:id="rId3"/>
    <p:sldId id="342" r:id="rId4"/>
    <p:sldId id="296" r:id="rId5"/>
    <p:sldId id="346" r:id="rId6"/>
    <p:sldId id="345" r:id="rId7"/>
    <p:sldId id="349" r:id="rId8"/>
    <p:sldId id="350" r:id="rId9"/>
    <p:sldId id="351" r:id="rId10"/>
    <p:sldId id="352" r:id="rId11"/>
    <p:sldId id="353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64" r:id="rId21"/>
    <p:sldId id="35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03EA6-7241-4E3A-9D14-304C2B35885D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B6F73-B390-472D-BCDE-A12BC13E2D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727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34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766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710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884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8209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5721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624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4937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30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__5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6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2.docx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1.docx"/><Relationship Id="rId9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3.bin"/><Relationship Id="rId7" Type="http://schemas.openxmlformats.org/officeDocument/2006/relationships/package" Target="../embeddings/Microsoft_Word___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3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We're Family!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99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7039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 Mortimer a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tall man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glasses?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wears		B.Does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wear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C.Is; with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D.Does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他个子高高的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头发是黑色的。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tall and </a:t>
            </a:r>
            <a:r>
              <a:rPr lang="en-US" altLang="zh-CN" sz="2800"/>
              <a:t>________ _________ </a:t>
            </a:r>
            <a:r>
              <a:rPr lang="en-US" altLang="zh-CN" sz="2800" smtClean="0"/>
              <a:t>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71449" y="1852509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87233" y="4073150"/>
            <a:ext cx="406072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black            hair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0596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982713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skirt is blue, but Lily’s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粉红色的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Wei has straight hair.He is really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英俊的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mother always reads me a story at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.—Who is the girl with a purple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her head?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—She is Helen.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uncle has a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 daughter. They are my cousins.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273339" y="2053028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pink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005308" y="2656443"/>
            <a:ext cx="1997663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handsome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496180" y="3183259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night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574133" y="3778128"/>
            <a:ext cx="622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hat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231625" y="4896483"/>
            <a:ext cx="6832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son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07130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二、单项选择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.Is that a photo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family?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B.of		C.for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.Look!Here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pencils and eraser.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	B.am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C.are	D.be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.Those are 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	B.photo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photos	D.photos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22333" y="826303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2609051" y="19332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3032565" y="36240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807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96594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is my sister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parents.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A.there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	B.this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C.that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		D.those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 does your friend look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A.She is a nice girl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B.She is good at singing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C.She is kind and smart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D.She is tall with glasses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31900" y="2965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090749" y="26018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2722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3671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三、用方框内单词或短语的适当形式填空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314137"/>
            <a:ext cx="5545108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hike, night, next to, right,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grandchild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2143727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woman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mum is my dad’s sister, my aunt Liz.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weather is fine today.Let’s go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the lake.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want to spend some nice days with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school starts.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girl with a hat on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my sister Li Ping.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is ten o’clock 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now.It’s time to go to bed.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05787" y="2155478"/>
            <a:ext cx="11705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next to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946656" y="2676701"/>
            <a:ext cx="110158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hiking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676122" y="3223892"/>
            <a:ext cx="217719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grandchildren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827696" y="4323226"/>
            <a:ext cx="8627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right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067408" y="4895819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night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61881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78069"/>
            <a:ext cx="47820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250935"/>
              </p:ext>
            </p:extLst>
          </p:nvPr>
        </p:nvGraphicFramePr>
        <p:xfrm>
          <a:off x="443564" y="1230555"/>
          <a:ext cx="11304873" cy="2474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文档" r:id="rId4" imgW="4521949" imgH="989853" progId="Word.Document.12">
                  <p:embed/>
                </p:oleObj>
              </mc:Choice>
              <mc:Fallback>
                <p:oleObj name="文档" r:id="rId4" imgW="4521949" imgH="9898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3564" y="1230555"/>
                        <a:ext cx="11304873" cy="24746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3621386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(brother)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he is.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149547" y="3611112"/>
            <a:ext cx="290656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 he your brother?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25883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573242"/>
              </p:ext>
            </p:extLst>
          </p:nvPr>
        </p:nvGraphicFramePr>
        <p:xfrm>
          <a:off x="443564" y="395289"/>
          <a:ext cx="11304873" cy="2474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文档" r:id="rId4" imgW="4521949" imgH="989853" progId="Word.Document.12">
                  <p:embed/>
                </p:oleObj>
              </mc:Choice>
              <mc:Fallback>
                <p:oleObj name="文档" r:id="rId4" imgW="4521949" imgH="9898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3564" y="395289"/>
                        <a:ext cx="11304873" cy="24746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81000" y="3043317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—Are these your parents?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(grandparents)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61871" y="3568130"/>
            <a:ext cx="62760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No, they aren’t.They are my grandparents.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33368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13472287"/>
              </p:ext>
            </p:extLst>
          </p:nvPr>
        </p:nvGraphicFramePr>
        <p:xfrm>
          <a:off x="381000" y="1356503"/>
          <a:ext cx="11430000" cy="5151120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my grandparents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 in Poland.But my </a:t>
                      </a: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grandmother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from the UK.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 work in Shanghai </a:t>
                      </a: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now.My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 Carlos is a </a:t>
                      </a: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doctor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He is 37 years old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 is 35.She is an English teacher.They have a car.It’s blue.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my brother.His name is </a:t>
                      </a: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David.He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5 years old.He is in Shanghai, too.He is very clever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likes reading.He likes green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 my brother.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me.My name is Tom Brown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 years old.I study in London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 to go to China.I miss my </a:t>
                      </a: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 much.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381000" y="237783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五、阅读理解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TE7TRX48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7339" y="1850777"/>
            <a:ext cx="1466898" cy="1498600"/>
          </a:xfrm>
          <a:prstGeom prst="rect">
            <a:avLst/>
          </a:prstGeom>
        </p:spPr>
      </p:pic>
      <p:pic>
        <p:nvPicPr>
          <p:cNvPr id="10" name="TE7TRX49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99176" y="1598438"/>
            <a:ext cx="863559" cy="1553809"/>
          </a:xfrm>
          <a:prstGeom prst="rect">
            <a:avLst/>
          </a:prstGeom>
        </p:spPr>
      </p:pic>
      <p:pic>
        <p:nvPicPr>
          <p:cNvPr id="13" name="TE7TRX50.ep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7416" y="3984854"/>
            <a:ext cx="914628" cy="2160358"/>
          </a:xfrm>
          <a:prstGeom prst="rect">
            <a:avLst/>
          </a:prstGeom>
        </p:spPr>
      </p:pic>
      <p:pic>
        <p:nvPicPr>
          <p:cNvPr id="14" name="TE7TRX51.ep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77591" y="4060948"/>
            <a:ext cx="949531" cy="215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99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53383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.Brown is Tom’s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A.family name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B.first name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C.given name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D.middle name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live(s) in Poland.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A.Tom’s parents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B.Tom’s brother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C.Tom’s grandparents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D.Tom’s aunts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30759" y="494479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089319" y="329072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481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340367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colour does David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A.Red.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B.Black.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C.Green.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D.Orange.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.Tom’s parents and brother are 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 UK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B.China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C.Poland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D.Japan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65417" y="4242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672486" y="31674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424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7008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3660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6" name="圆角矩形 5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545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700438"/>
              </p:ext>
            </p:extLst>
          </p:nvPr>
        </p:nvGraphicFramePr>
        <p:xfrm>
          <a:off x="443564" y="3403985"/>
          <a:ext cx="11304873" cy="1979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4" imgW="4521949" imgH="791667" progId="Word.Document.12">
                  <p:embed/>
                </p:oleObj>
              </mc:Choice>
              <mc:Fallback>
                <p:oleObj name="文档" r:id="rId4" imgW="4521949" imgH="7916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3564" y="3403985"/>
                        <a:ext cx="11304873" cy="1979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97118"/>
            <a:ext cx="567014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用所学词或短语描述你看到的图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片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40683" y="2957404"/>
            <a:ext cx="14590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beautiful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228481" y="2948915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kind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152985" y="5187161"/>
            <a:ext cx="24657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playing football</a:t>
            </a:r>
            <a:endParaRPr lang="zh-CN" altLang="en-US" sz="280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83819"/>
              </p:ext>
            </p:extLst>
          </p:nvPr>
        </p:nvGraphicFramePr>
        <p:xfrm>
          <a:off x="443564" y="1433038"/>
          <a:ext cx="11304873" cy="148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文档" r:id="rId8" imgW="4521949" imgH="593840" progId="Word.Document.12">
                  <p:embed/>
                </p:oleObj>
              </mc:Choice>
              <mc:Fallback>
                <p:oleObj name="文档" r:id="rId8" imgW="4521949" imgH="5938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3564" y="1433038"/>
                        <a:ext cx="11304873" cy="148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2908969"/>
            <a:ext cx="882164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美丽的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友好的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mother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81000" y="5207709"/>
            <a:ext cx="350448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071448" y="2415129"/>
            <a:ext cx="16385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handsome</a:t>
            </a:r>
            <a:endParaRPr lang="zh-CN" altLang="en-US" sz="280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484906"/>
              </p:ext>
            </p:extLst>
          </p:nvPr>
        </p:nvGraphicFramePr>
        <p:xfrm>
          <a:off x="443564" y="416563"/>
          <a:ext cx="11304873" cy="1979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文档" r:id="rId4" imgW="4521949" imgH="791667" progId="Word.Document.12">
                  <p:embed/>
                </p:oleObj>
              </mc:Choice>
              <mc:Fallback>
                <p:oleObj name="文档" r:id="rId4" imgW="4521949" imgH="7916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3564" y="416563"/>
                        <a:ext cx="11304873" cy="1979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81000" y="2395731"/>
            <a:ext cx="51315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英俊的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father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2225963"/>
              </p:ext>
            </p:extLst>
          </p:nvPr>
        </p:nvGraphicFramePr>
        <p:xfrm>
          <a:off x="443564" y="2840073"/>
          <a:ext cx="11304873" cy="1979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文档" r:id="rId7" imgW="4521949" imgH="791667" progId="Word.Document.12">
                  <p:embed/>
                </p:oleObj>
              </mc:Choice>
              <mc:Fallback>
                <p:oleObj name="文档" r:id="rId7" imgW="4521949" imgH="7916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3564" y="2840073"/>
                        <a:ext cx="11304873" cy="1979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1890743" y="4859122"/>
            <a:ext cx="8210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eyes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81000" y="4917942"/>
            <a:ext cx="323518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big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12289"/>
            <a:ext cx="11430000" cy="56144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Here’s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这儿有一张我们的照片。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这是一个倒装句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正常语序为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 photo of us is here.”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在英语中以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开头的句子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若主语是名词时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常常要使用完全倒装结构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“Here/There+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动词要与后面的主语在人称和数上保持一致。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come the bees!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蜜蜂来了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goes the bell.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铃响了。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28469"/>
            <a:ext cx="11430000" cy="33738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(2)a photo of us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中的介词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表示所属关系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其后所带宾语为介词宾语。介词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与宾语所构成的介词短语通常用在名词后面作定语。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school is big and beautiful.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我们学校又大又漂亮。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colour of the car is really nice.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这辆汽车的颜色真好看。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4148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set of keys.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B.am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C.are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D.be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is my family photo.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is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family.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93380" y="1333722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37732" y="3475824"/>
            <a:ext cx="237917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photo            of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97779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pink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我是戴着粉红色帽子的那一个。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句中介词短语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pink hat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作定语修饰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one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。介词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戴着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带着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穿着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留着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cousin is the girl with a smile.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我表姐是那个面带微笑的女孩。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know the man with glasses?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你认识那位戴眼镜的男士吗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100"/>
            <a:ext cx="11430000" cy="59573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7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(1)wear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为及物动词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穿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戴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其宾语为衣服、鞋帽、眼镜等物品。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 wears a new pair of shoes.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杰克穿着一双新鞋子。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Mike wear glasses?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迈克戴眼镜吗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(2)have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为及物动词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留着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……”,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其宾语往往是身体的某一部分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眼睛、头发、头等。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brother Joe has short hair and long arms.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我哥哥乔留着短发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胳膊长长的。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 has a round face and big eyes.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爱丽丝长着一张圆脸和一双大眼睛。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324</TotalTime>
  <Words>857</Words>
  <Application>Microsoft Office PowerPoint</Application>
  <PresentationFormat>宽屏</PresentationFormat>
  <Paragraphs>165</Paragraphs>
  <Slides>20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48</cp:revision>
  <dcterms:created xsi:type="dcterms:W3CDTF">2021-07-19T03:09:34Z</dcterms:created>
  <dcterms:modified xsi:type="dcterms:W3CDTF">2025-09-09T05:15:54Z</dcterms:modified>
</cp:coreProperties>
</file>